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7962" y="3176587"/>
            <a:ext cx="6696075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10" y="2039466"/>
            <a:ext cx="10763250" cy="3333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5004901"/>
            <a:ext cx="36004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076798" y="4361807"/>
            <a:ext cx="36004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559118" y="3618229"/>
            <a:ext cx="289692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578458" y="5004901"/>
            <a:ext cx="36004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760296" y="4361807"/>
            <a:ext cx="36004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120336" y="3618229"/>
            <a:ext cx="216024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57362"/>
            <a:ext cx="11601450" cy="3343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31904" y="3244841"/>
            <a:ext cx="115212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09284" y="3877887"/>
            <a:ext cx="115212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905521" y="4541078"/>
            <a:ext cx="115212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768408" y="3445807"/>
            <a:ext cx="104694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512364" y="4410449"/>
            <a:ext cx="104694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16832"/>
            <a:ext cx="11553825" cy="3438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492733"/>
            <a:ext cx="475252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005201"/>
            <a:ext cx="59046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4428837"/>
            <a:ext cx="59046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4859311"/>
            <a:ext cx="59046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228850"/>
            <a:ext cx="11477625" cy="2400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5400" y="3388012"/>
            <a:ext cx="655272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5400" y="3820091"/>
            <a:ext cx="655272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5400" y="4272267"/>
            <a:ext cx="864096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88840"/>
            <a:ext cx="11610975" cy="3219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933056"/>
            <a:ext cx="741682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314893"/>
            <a:ext cx="741682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4767069"/>
            <a:ext cx="741682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2026-01-15T12:17:52Z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